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3" d="100"/>
          <a:sy n="83" d="100"/>
        </p:scale>
        <p:origin x="131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92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0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310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6657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89610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4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885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3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181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81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927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47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383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476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48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3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6863DD-2BA9-414D-A99A-89C9D37145A1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F5EBF48-07B4-46D3-BD61-FB6C41FA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90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7000">
              <a:schemeClr val="accent1">
                <a:alpha val="91000"/>
                <a:lumMod val="34000"/>
                <a:lumOff val="66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elay 9">
            <a:extLst>
              <a:ext uri="{FF2B5EF4-FFF2-40B4-BE49-F238E27FC236}">
                <a16:creationId xmlns:a16="http://schemas.microsoft.com/office/drawing/2014/main" id="{42AA4366-725B-4D6E-A90F-A61D457C6D83}"/>
              </a:ext>
            </a:extLst>
          </p:cNvPr>
          <p:cNvSpPr/>
          <p:nvPr/>
        </p:nvSpPr>
        <p:spPr>
          <a:xfrm rot="10800000">
            <a:off x="6505574" y="-1"/>
            <a:ext cx="2638423" cy="4876799"/>
          </a:xfrm>
          <a:custGeom>
            <a:avLst/>
            <a:gdLst>
              <a:gd name="connsiteX0" fmla="*/ 0 w 2505073"/>
              <a:gd name="connsiteY0" fmla="*/ 0 h 4467226"/>
              <a:gd name="connsiteX1" fmla="*/ 1252537 w 2505073"/>
              <a:gd name="connsiteY1" fmla="*/ 0 h 4467226"/>
              <a:gd name="connsiteX2" fmla="*/ 2505074 w 2505073"/>
              <a:gd name="connsiteY2" fmla="*/ 2233613 h 4467226"/>
              <a:gd name="connsiteX3" fmla="*/ 1252537 w 2505073"/>
              <a:gd name="connsiteY3" fmla="*/ 4467226 h 4467226"/>
              <a:gd name="connsiteX4" fmla="*/ 0 w 2505073"/>
              <a:gd name="connsiteY4" fmla="*/ 4467226 h 4467226"/>
              <a:gd name="connsiteX5" fmla="*/ 0 w 2505073"/>
              <a:gd name="connsiteY5" fmla="*/ 0 h 4467226"/>
              <a:gd name="connsiteX0" fmla="*/ 0 w 2505074"/>
              <a:gd name="connsiteY0" fmla="*/ 0 h 4467226"/>
              <a:gd name="connsiteX1" fmla="*/ 1252537 w 2505074"/>
              <a:gd name="connsiteY1" fmla="*/ 0 h 4467226"/>
              <a:gd name="connsiteX2" fmla="*/ 2505074 w 2505074"/>
              <a:gd name="connsiteY2" fmla="*/ 2233613 h 4467226"/>
              <a:gd name="connsiteX3" fmla="*/ 1252537 w 2505074"/>
              <a:gd name="connsiteY3" fmla="*/ 4467226 h 4467226"/>
              <a:gd name="connsiteX4" fmla="*/ 0 w 2505074"/>
              <a:gd name="connsiteY4" fmla="*/ 4467226 h 4467226"/>
              <a:gd name="connsiteX5" fmla="*/ 0 w 2505074"/>
              <a:gd name="connsiteY5" fmla="*/ 0 h 4467226"/>
              <a:gd name="connsiteX0" fmla="*/ 0 w 2505074"/>
              <a:gd name="connsiteY0" fmla="*/ 0 h 4467226"/>
              <a:gd name="connsiteX1" fmla="*/ 1252537 w 2505074"/>
              <a:gd name="connsiteY1" fmla="*/ 0 h 4467226"/>
              <a:gd name="connsiteX2" fmla="*/ 2505074 w 2505074"/>
              <a:gd name="connsiteY2" fmla="*/ 2233613 h 4467226"/>
              <a:gd name="connsiteX3" fmla="*/ 1252537 w 2505074"/>
              <a:gd name="connsiteY3" fmla="*/ 4467226 h 4467226"/>
              <a:gd name="connsiteX4" fmla="*/ 0 w 2505074"/>
              <a:gd name="connsiteY4" fmla="*/ 4467226 h 4467226"/>
              <a:gd name="connsiteX5" fmla="*/ 0 w 2505074"/>
              <a:gd name="connsiteY5" fmla="*/ 0 h 4467226"/>
              <a:gd name="connsiteX0" fmla="*/ 0 w 2505074"/>
              <a:gd name="connsiteY0" fmla="*/ 11888 h 4479114"/>
              <a:gd name="connsiteX1" fmla="*/ 1252537 w 2505074"/>
              <a:gd name="connsiteY1" fmla="*/ 11888 h 4479114"/>
              <a:gd name="connsiteX2" fmla="*/ 2505074 w 2505074"/>
              <a:gd name="connsiteY2" fmla="*/ 2245501 h 4479114"/>
              <a:gd name="connsiteX3" fmla="*/ 1252537 w 2505074"/>
              <a:gd name="connsiteY3" fmla="*/ 4479114 h 4479114"/>
              <a:gd name="connsiteX4" fmla="*/ 0 w 2505074"/>
              <a:gd name="connsiteY4" fmla="*/ 4479114 h 4479114"/>
              <a:gd name="connsiteX5" fmla="*/ 0 w 2505074"/>
              <a:gd name="connsiteY5" fmla="*/ 11888 h 4479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05074" h="4479114">
                <a:moveTo>
                  <a:pt x="0" y="11888"/>
                </a:moveTo>
                <a:cubicBezTo>
                  <a:pt x="473180" y="-14862"/>
                  <a:pt x="835025" y="11888"/>
                  <a:pt x="1252537" y="11888"/>
                </a:cubicBezTo>
                <a:cubicBezTo>
                  <a:pt x="1944294" y="11888"/>
                  <a:pt x="2505074" y="1500963"/>
                  <a:pt x="2505074" y="2245501"/>
                </a:cubicBezTo>
                <a:cubicBezTo>
                  <a:pt x="2505074" y="2990039"/>
                  <a:pt x="1401369" y="3945714"/>
                  <a:pt x="1252537" y="4479114"/>
                </a:cubicBezTo>
                <a:lnTo>
                  <a:pt x="0" y="4479114"/>
                </a:lnTo>
                <a:lnTo>
                  <a:pt x="0" y="11888"/>
                </a:lnTo>
                <a:close/>
              </a:path>
            </a:pathLst>
          </a:custGeom>
          <a:solidFill>
            <a:srgbClr val="66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11EB256-9B66-447F-AB5E-F97FC1C26E89}"/>
              </a:ext>
            </a:extLst>
          </p:cNvPr>
          <p:cNvSpPr/>
          <p:nvPr/>
        </p:nvSpPr>
        <p:spPr>
          <a:xfrm>
            <a:off x="5514976" y="819150"/>
            <a:ext cx="3000374" cy="295274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795D491F-3B85-4FF3-A169-9F16FBB181B0}"/>
              </a:ext>
            </a:extLst>
          </p:cNvPr>
          <p:cNvSpPr/>
          <p:nvPr/>
        </p:nvSpPr>
        <p:spPr>
          <a:xfrm rot="2122435">
            <a:off x="7130266" y="3003825"/>
            <a:ext cx="450662" cy="297257"/>
          </a:xfrm>
          <a:custGeom>
            <a:avLst/>
            <a:gdLst>
              <a:gd name="connsiteX0" fmla="*/ 0 w 1060704"/>
              <a:gd name="connsiteY0" fmla="*/ 914400 h 914400"/>
              <a:gd name="connsiteX1" fmla="*/ 530352 w 1060704"/>
              <a:gd name="connsiteY1" fmla="*/ 0 h 914400"/>
              <a:gd name="connsiteX2" fmla="*/ 1060704 w 1060704"/>
              <a:gd name="connsiteY2" fmla="*/ 914400 h 914400"/>
              <a:gd name="connsiteX3" fmla="*/ 0 w 1060704"/>
              <a:gd name="connsiteY3" fmla="*/ 914400 h 914400"/>
              <a:gd name="connsiteX0" fmla="*/ 0 w 1060704"/>
              <a:gd name="connsiteY0" fmla="*/ 914400 h 914400"/>
              <a:gd name="connsiteX1" fmla="*/ 264304 w 1060704"/>
              <a:gd name="connsiteY1" fmla="*/ 482638 h 914400"/>
              <a:gd name="connsiteX2" fmla="*/ 530352 w 1060704"/>
              <a:gd name="connsiteY2" fmla="*/ 0 h 914400"/>
              <a:gd name="connsiteX3" fmla="*/ 1060704 w 1060704"/>
              <a:gd name="connsiteY3" fmla="*/ 914400 h 914400"/>
              <a:gd name="connsiteX4" fmla="*/ 0 w 1060704"/>
              <a:gd name="connsiteY4" fmla="*/ 914400 h 914400"/>
              <a:gd name="connsiteX0" fmla="*/ 0 w 1060704"/>
              <a:gd name="connsiteY0" fmla="*/ 914400 h 914400"/>
              <a:gd name="connsiteX1" fmla="*/ 264304 w 1060704"/>
              <a:gd name="connsiteY1" fmla="*/ 482638 h 914400"/>
              <a:gd name="connsiteX2" fmla="*/ 530352 w 1060704"/>
              <a:gd name="connsiteY2" fmla="*/ 0 h 914400"/>
              <a:gd name="connsiteX3" fmla="*/ 1060704 w 1060704"/>
              <a:gd name="connsiteY3" fmla="*/ 914400 h 914400"/>
              <a:gd name="connsiteX4" fmla="*/ 0 w 1060704"/>
              <a:gd name="connsiteY4" fmla="*/ 914400 h 914400"/>
              <a:gd name="connsiteX0" fmla="*/ 0 w 1060704"/>
              <a:gd name="connsiteY0" fmla="*/ 914400 h 914400"/>
              <a:gd name="connsiteX1" fmla="*/ 428178 w 1060704"/>
              <a:gd name="connsiteY1" fmla="*/ 483107 h 914400"/>
              <a:gd name="connsiteX2" fmla="*/ 530352 w 1060704"/>
              <a:gd name="connsiteY2" fmla="*/ 0 h 914400"/>
              <a:gd name="connsiteX3" fmla="*/ 1060704 w 1060704"/>
              <a:gd name="connsiteY3" fmla="*/ 914400 h 914400"/>
              <a:gd name="connsiteX4" fmla="*/ 0 w 1060704"/>
              <a:gd name="connsiteY4" fmla="*/ 914400 h 914400"/>
              <a:gd name="connsiteX0" fmla="*/ 0 w 1060704"/>
              <a:gd name="connsiteY0" fmla="*/ 914400 h 914400"/>
              <a:gd name="connsiteX1" fmla="*/ 485806 w 1060704"/>
              <a:gd name="connsiteY1" fmla="*/ 465556 h 914400"/>
              <a:gd name="connsiteX2" fmla="*/ 530352 w 1060704"/>
              <a:gd name="connsiteY2" fmla="*/ 0 h 914400"/>
              <a:gd name="connsiteX3" fmla="*/ 1060704 w 1060704"/>
              <a:gd name="connsiteY3" fmla="*/ 914400 h 914400"/>
              <a:gd name="connsiteX4" fmla="*/ 0 w 1060704"/>
              <a:gd name="connsiteY4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0704" h="914400">
                <a:moveTo>
                  <a:pt x="0" y="914400"/>
                </a:moveTo>
                <a:lnTo>
                  <a:pt x="485806" y="465556"/>
                </a:lnTo>
                <a:lnTo>
                  <a:pt x="530352" y="0"/>
                </a:lnTo>
                <a:lnTo>
                  <a:pt x="1060704" y="914400"/>
                </a:lnTo>
                <a:lnTo>
                  <a:pt x="0" y="91440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8BE3D8-BDBF-45E0-8BE4-2DA76AF4E054}"/>
              </a:ext>
            </a:extLst>
          </p:cNvPr>
          <p:cNvSpPr txBox="1"/>
          <p:nvPr/>
        </p:nvSpPr>
        <p:spPr>
          <a:xfrm>
            <a:off x="6353177" y="2146010"/>
            <a:ext cx="1514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C00000"/>
                </a:solidFill>
                <a:latin typeface="Baskerville Old Face" panose="02020602080505020303" pitchFamily="18" charset="0"/>
              </a:rPr>
              <a:t>Palace</a:t>
            </a:r>
            <a:endParaRPr lang="en-US" sz="3200" b="1" dirty="0">
              <a:solidFill>
                <a:srgbClr val="C0000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DF2E9C-01B1-48ED-9C48-E81FEE85AEB7}"/>
              </a:ext>
            </a:extLst>
          </p:cNvPr>
          <p:cNvSpPr txBox="1"/>
          <p:nvPr/>
        </p:nvSpPr>
        <p:spPr>
          <a:xfrm>
            <a:off x="6500813" y="2576896"/>
            <a:ext cx="1323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rgbClr val="C00000"/>
                </a:solidFill>
                <a:latin typeface="Baskerville Old Face" panose="02020602080505020303" pitchFamily="18" charset="0"/>
              </a:rPr>
              <a:t>of</a:t>
            </a:r>
            <a:endParaRPr lang="en-US" sz="1400" b="1" dirty="0">
              <a:solidFill>
                <a:srgbClr val="C0000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3536AC-ACAB-480A-8364-B20078195D27}"/>
              </a:ext>
            </a:extLst>
          </p:cNvPr>
          <p:cNvSpPr txBox="1"/>
          <p:nvPr/>
        </p:nvSpPr>
        <p:spPr>
          <a:xfrm>
            <a:off x="6672261" y="2407618"/>
            <a:ext cx="1990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C00000"/>
                </a:solidFill>
                <a:latin typeface="Baskerville Old Face" panose="02020602080505020303" pitchFamily="18" charset="0"/>
              </a:rPr>
              <a:t>grace</a:t>
            </a:r>
            <a:endParaRPr lang="en-US" sz="3600" dirty="0">
              <a:solidFill>
                <a:srgbClr val="C0000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767867E8-CA32-4441-9D75-BAD4FF788804}"/>
              </a:ext>
            </a:extLst>
          </p:cNvPr>
          <p:cNvSpPr/>
          <p:nvPr/>
        </p:nvSpPr>
        <p:spPr>
          <a:xfrm>
            <a:off x="6353177" y="2272590"/>
            <a:ext cx="216683" cy="584775"/>
          </a:xfrm>
          <a:custGeom>
            <a:avLst/>
            <a:gdLst>
              <a:gd name="connsiteX0" fmla="*/ 0 w 1047750"/>
              <a:gd name="connsiteY0" fmla="*/ 1504951 h 1504951"/>
              <a:gd name="connsiteX1" fmla="*/ 0 w 1047750"/>
              <a:gd name="connsiteY1" fmla="*/ 0 h 1504951"/>
              <a:gd name="connsiteX2" fmla="*/ 1047750 w 1047750"/>
              <a:gd name="connsiteY2" fmla="*/ 1504951 h 1504951"/>
              <a:gd name="connsiteX3" fmla="*/ 0 w 1047750"/>
              <a:gd name="connsiteY3" fmla="*/ 1504951 h 1504951"/>
              <a:gd name="connsiteX0" fmla="*/ 0 w 1047750"/>
              <a:gd name="connsiteY0" fmla="*/ 1504951 h 1504951"/>
              <a:gd name="connsiteX1" fmla="*/ 0 w 1047750"/>
              <a:gd name="connsiteY1" fmla="*/ 0 h 1504951"/>
              <a:gd name="connsiteX2" fmla="*/ 638175 w 1047750"/>
              <a:gd name="connsiteY2" fmla="*/ 942976 h 1504951"/>
              <a:gd name="connsiteX3" fmla="*/ 1047750 w 1047750"/>
              <a:gd name="connsiteY3" fmla="*/ 1504951 h 1504951"/>
              <a:gd name="connsiteX4" fmla="*/ 0 w 1047750"/>
              <a:gd name="connsiteY4" fmla="*/ 1504951 h 1504951"/>
              <a:gd name="connsiteX0" fmla="*/ 0 w 1047750"/>
              <a:gd name="connsiteY0" fmla="*/ 1504951 h 1504951"/>
              <a:gd name="connsiteX1" fmla="*/ 0 w 1047750"/>
              <a:gd name="connsiteY1" fmla="*/ 0 h 1504951"/>
              <a:gd name="connsiteX2" fmla="*/ 323850 w 1047750"/>
              <a:gd name="connsiteY2" fmla="*/ 1257301 h 1504951"/>
              <a:gd name="connsiteX3" fmla="*/ 1047750 w 1047750"/>
              <a:gd name="connsiteY3" fmla="*/ 1504951 h 1504951"/>
              <a:gd name="connsiteX4" fmla="*/ 0 w 1047750"/>
              <a:gd name="connsiteY4" fmla="*/ 1504951 h 1504951"/>
              <a:gd name="connsiteX0" fmla="*/ 0 w 1038225"/>
              <a:gd name="connsiteY0" fmla="*/ 1504951 h 1504951"/>
              <a:gd name="connsiteX1" fmla="*/ 0 w 1038225"/>
              <a:gd name="connsiteY1" fmla="*/ 0 h 1504951"/>
              <a:gd name="connsiteX2" fmla="*/ 323850 w 1038225"/>
              <a:gd name="connsiteY2" fmla="*/ 1257301 h 1504951"/>
              <a:gd name="connsiteX3" fmla="*/ 1038225 w 1038225"/>
              <a:gd name="connsiteY3" fmla="*/ 1200151 h 1504951"/>
              <a:gd name="connsiteX4" fmla="*/ 0 w 1038225"/>
              <a:gd name="connsiteY4" fmla="*/ 1504951 h 1504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225" h="1504951">
                <a:moveTo>
                  <a:pt x="0" y="1504951"/>
                </a:moveTo>
                <a:lnTo>
                  <a:pt x="0" y="0"/>
                </a:lnTo>
                <a:lnTo>
                  <a:pt x="323850" y="1257301"/>
                </a:lnTo>
                <a:lnTo>
                  <a:pt x="1038225" y="1200151"/>
                </a:lnTo>
                <a:lnTo>
                  <a:pt x="0" y="1504951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02C161-B935-449C-81CF-C88764DAEEBA}"/>
              </a:ext>
            </a:extLst>
          </p:cNvPr>
          <p:cNvSpPr txBox="1"/>
          <p:nvPr/>
        </p:nvSpPr>
        <p:spPr>
          <a:xfrm>
            <a:off x="6898474" y="2893945"/>
            <a:ext cx="151447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>
                <a:solidFill>
                  <a:srgbClr val="C00000"/>
                </a:solidFill>
              </a:rPr>
              <a:t>Int’l church </a:t>
            </a:r>
            <a:r>
              <a:rPr lang="en-GB" sz="1050" b="1" dirty="0" err="1">
                <a:solidFill>
                  <a:srgbClr val="C00000"/>
                </a:solidFill>
              </a:rPr>
              <a:t>inc.</a:t>
            </a:r>
            <a:endParaRPr lang="en-US" sz="1050" b="1" dirty="0">
              <a:solidFill>
                <a:srgbClr val="C0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27ACD8-06D0-4478-8A2F-873BF188511F}"/>
              </a:ext>
            </a:extLst>
          </p:cNvPr>
          <p:cNvSpPr txBox="1"/>
          <p:nvPr/>
        </p:nvSpPr>
        <p:spPr>
          <a:xfrm>
            <a:off x="407212" y="1503149"/>
            <a:ext cx="22193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Arial Black" panose="020B0A04020102020204" pitchFamily="34" charset="0"/>
              </a:rPr>
              <a:t>MEGA</a:t>
            </a:r>
            <a:endParaRPr lang="en-US" sz="4400" dirty="0">
              <a:latin typeface="Arial Black" panose="020B0A040201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AEF32A2-A326-4877-82F6-9D8AB714788B}"/>
              </a:ext>
            </a:extLst>
          </p:cNvPr>
          <p:cNvSpPr txBox="1"/>
          <p:nvPr/>
        </p:nvSpPr>
        <p:spPr>
          <a:xfrm>
            <a:off x="257175" y="1961342"/>
            <a:ext cx="26384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Arial Black" panose="020B0A04020102020204" pitchFamily="34" charset="0"/>
              </a:rPr>
              <a:t>WORD</a:t>
            </a:r>
            <a:endParaRPr lang="en-US" sz="4400" dirty="0">
              <a:latin typeface="Arial Black" panose="020B0A040201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3C42F92-4F52-475D-87BB-98094CE21C6C}"/>
              </a:ext>
            </a:extLst>
          </p:cNvPr>
          <p:cNvSpPr txBox="1"/>
          <p:nvPr/>
        </p:nvSpPr>
        <p:spPr>
          <a:xfrm>
            <a:off x="253608" y="2500706"/>
            <a:ext cx="2638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Baskerville Old Face" panose="02020602080505020303" pitchFamily="18" charset="0"/>
              </a:rPr>
              <a:t>C O N F E R E N C E</a:t>
            </a:r>
            <a:endParaRPr lang="en-US" sz="2000" b="1" dirty="0">
              <a:latin typeface="Baskerville Old Face" panose="02020602080505020303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EF61E3-8066-42E2-A39D-36133BEDA7B7}"/>
              </a:ext>
            </a:extLst>
          </p:cNvPr>
          <p:cNvSpPr txBox="1"/>
          <p:nvPr/>
        </p:nvSpPr>
        <p:spPr>
          <a:xfrm>
            <a:off x="129780" y="2769833"/>
            <a:ext cx="2886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REHOBOTH2022</a:t>
            </a:r>
            <a:endParaRPr lang="en-US" sz="1400" dirty="0"/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2E7E469B-D355-4792-AC43-A45A051782EE}"/>
              </a:ext>
            </a:extLst>
          </p:cNvPr>
          <p:cNvSpPr/>
          <p:nvPr/>
        </p:nvSpPr>
        <p:spPr>
          <a:xfrm>
            <a:off x="2776573" y="1716457"/>
            <a:ext cx="798490" cy="1246496"/>
          </a:xfrm>
          <a:prstGeom prst="frame">
            <a:avLst>
              <a:gd name="adj1" fmla="val 416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34C488-F404-45EF-982B-14074D5597D4}"/>
              </a:ext>
            </a:extLst>
          </p:cNvPr>
          <p:cNvSpPr txBox="1"/>
          <p:nvPr/>
        </p:nvSpPr>
        <p:spPr>
          <a:xfrm>
            <a:off x="2803538" y="1684344"/>
            <a:ext cx="7715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20</a:t>
            </a:r>
          </a:p>
          <a:p>
            <a:r>
              <a:rPr lang="en-GB" sz="3600" dirty="0"/>
              <a:t>22</a:t>
            </a:r>
            <a:endParaRPr lang="en-US" sz="36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1F0AAB9-7F06-4CA7-8EEC-6DE73E34EC28}"/>
              </a:ext>
            </a:extLst>
          </p:cNvPr>
          <p:cNvGrpSpPr/>
          <p:nvPr/>
        </p:nvGrpSpPr>
        <p:grpSpPr>
          <a:xfrm>
            <a:off x="5698853" y="5903266"/>
            <a:ext cx="1742013" cy="422347"/>
            <a:chOff x="3914875" y="6207254"/>
            <a:chExt cx="2546643" cy="422347"/>
          </a:xfrm>
        </p:grpSpPr>
        <p:sp>
          <p:nvSpPr>
            <p:cNvPr id="3" name="Flowchart: Data 2">
              <a:extLst>
                <a:ext uri="{FF2B5EF4-FFF2-40B4-BE49-F238E27FC236}">
                  <a16:creationId xmlns:a16="http://schemas.microsoft.com/office/drawing/2014/main" id="{A818836F-D346-4AFC-95EE-047807E6F661}"/>
                </a:ext>
              </a:extLst>
            </p:cNvPr>
            <p:cNvSpPr/>
            <p:nvPr/>
          </p:nvSpPr>
          <p:spPr>
            <a:xfrm rot="5204058">
              <a:off x="4852011" y="5270118"/>
              <a:ext cx="422347" cy="2296619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1616 w 8000"/>
                <a:gd name="connsiteY0" fmla="*/ 8751 h 10000"/>
                <a:gd name="connsiteX1" fmla="*/ 0 w 8000"/>
                <a:gd name="connsiteY1" fmla="*/ 0 h 10000"/>
                <a:gd name="connsiteX2" fmla="*/ 8000 w 8000"/>
                <a:gd name="connsiteY2" fmla="*/ 0 h 10000"/>
                <a:gd name="connsiteX3" fmla="*/ 6000 w 8000"/>
                <a:gd name="connsiteY3" fmla="*/ 10000 h 10000"/>
                <a:gd name="connsiteX4" fmla="*/ 1616 w 8000"/>
                <a:gd name="connsiteY4" fmla="*/ 8751 h 10000"/>
                <a:gd name="connsiteX0" fmla="*/ 0 w 7980"/>
                <a:gd name="connsiteY0" fmla="*/ 8751 h 10000"/>
                <a:gd name="connsiteX1" fmla="*/ 40 w 7980"/>
                <a:gd name="connsiteY1" fmla="*/ 15 h 10000"/>
                <a:gd name="connsiteX2" fmla="*/ 7980 w 7980"/>
                <a:gd name="connsiteY2" fmla="*/ 0 h 10000"/>
                <a:gd name="connsiteX3" fmla="*/ 5480 w 7980"/>
                <a:gd name="connsiteY3" fmla="*/ 10000 h 10000"/>
                <a:gd name="connsiteX4" fmla="*/ 0 w 7980"/>
                <a:gd name="connsiteY4" fmla="*/ 8751 h 10000"/>
                <a:gd name="connsiteX0" fmla="*/ 0 w 10000"/>
                <a:gd name="connsiteY0" fmla="*/ 8751 h 10000"/>
                <a:gd name="connsiteX1" fmla="*/ 2452 w 10000"/>
                <a:gd name="connsiteY1" fmla="*/ 40 h 10000"/>
                <a:gd name="connsiteX2" fmla="*/ 10000 w 10000"/>
                <a:gd name="connsiteY2" fmla="*/ 0 h 10000"/>
                <a:gd name="connsiteX3" fmla="*/ 6867 w 10000"/>
                <a:gd name="connsiteY3" fmla="*/ 10000 h 10000"/>
                <a:gd name="connsiteX4" fmla="*/ 0 w 10000"/>
                <a:gd name="connsiteY4" fmla="*/ 8751 h 10000"/>
                <a:gd name="connsiteX0" fmla="*/ 0 w 10000"/>
                <a:gd name="connsiteY0" fmla="*/ 8751 h 10000"/>
                <a:gd name="connsiteX1" fmla="*/ 1579 w 10000"/>
                <a:gd name="connsiteY1" fmla="*/ 31 h 10000"/>
                <a:gd name="connsiteX2" fmla="*/ 10000 w 10000"/>
                <a:gd name="connsiteY2" fmla="*/ 0 h 10000"/>
                <a:gd name="connsiteX3" fmla="*/ 6867 w 10000"/>
                <a:gd name="connsiteY3" fmla="*/ 10000 h 10000"/>
                <a:gd name="connsiteX4" fmla="*/ 0 w 10000"/>
                <a:gd name="connsiteY4" fmla="*/ 8751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8751"/>
                  </a:moveTo>
                  <a:cubicBezTo>
                    <a:pt x="16" y="5839"/>
                    <a:pt x="1563" y="2943"/>
                    <a:pt x="1579" y="31"/>
                  </a:cubicBezTo>
                  <a:lnTo>
                    <a:pt x="10000" y="0"/>
                  </a:lnTo>
                  <a:lnTo>
                    <a:pt x="6867" y="10000"/>
                  </a:lnTo>
                  <a:lnTo>
                    <a:pt x="0" y="8751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4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8555BAE-050C-4BB7-91EF-01BFECA8ADBA}"/>
                </a:ext>
              </a:extLst>
            </p:cNvPr>
            <p:cNvSpPr txBox="1"/>
            <p:nvPr/>
          </p:nvSpPr>
          <p:spPr>
            <a:xfrm>
              <a:off x="4301258" y="6279927"/>
              <a:ext cx="216026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Rehoboth2022</a:t>
              </a:r>
              <a:endPara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33" name="Diagonal Stripe 32">
            <a:extLst>
              <a:ext uri="{FF2B5EF4-FFF2-40B4-BE49-F238E27FC236}">
                <a16:creationId xmlns:a16="http://schemas.microsoft.com/office/drawing/2014/main" id="{CD3F3439-4884-4343-AE56-497DCB207E74}"/>
              </a:ext>
            </a:extLst>
          </p:cNvPr>
          <p:cNvSpPr/>
          <p:nvPr/>
        </p:nvSpPr>
        <p:spPr>
          <a:xfrm rot="8043621">
            <a:off x="-1557610" y="3104157"/>
            <a:ext cx="3148570" cy="3056841"/>
          </a:xfrm>
          <a:prstGeom prst="diagStripe">
            <a:avLst>
              <a:gd name="adj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911A3131-75AA-4F85-9803-C1DB28FF0AEF}"/>
              </a:ext>
            </a:extLst>
          </p:cNvPr>
          <p:cNvSpPr/>
          <p:nvPr/>
        </p:nvSpPr>
        <p:spPr>
          <a:xfrm rot="18870135">
            <a:off x="1851396" y="1447957"/>
            <a:ext cx="240680" cy="257532"/>
          </a:xfrm>
          <a:custGeom>
            <a:avLst/>
            <a:gdLst>
              <a:gd name="connsiteX0" fmla="*/ 0 w 914400"/>
              <a:gd name="connsiteY0" fmla="*/ 914400 h 914400"/>
              <a:gd name="connsiteX1" fmla="*/ 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0" fmla="*/ 2502 w 916902"/>
              <a:gd name="connsiteY0" fmla="*/ 914400 h 914400"/>
              <a:gd name="connsiteX1" fmla="*/ 0 w 916902"/>
              <a:gd name="connsiteY1" fmla="*/ 565264 h 914400"/>
              <a:gd name="connsiteX2" fmla="*/ 2502 w 916902"/>
              <a:gd name="connsiteY2" fmla="*/ 0 h 914400"/>
              <a:gd name="connsiteX3" fmla="*/ 916902 w 916902"/>
              <a:gd name="connsiteY3" fmla="*/ 914400 h 914400"/>
              <a:gd name="connsiteX4" fmla="*/ 2502 w 916902"/>
              <a:gd name="connsiteY4" fmla="*/ 914400 h 914400"/>
              <a:gd name="connsiteX0" fmla="*/ 0 w 914400"/>
              <a:gd name="connsiteY0" fmla="*/ 914400 h 914400"/>
              <a:gd name="connsiteX1" fmla="*/ 294649 w 914400"/>
              <a:gd name="connsiteY1" fmla="*/ 738753 h 914400"/>
              <a:gd name="connsiteX2" fmla="*/ 0 w 914400"/>
              <a:gd name="connsiteY2" fmla="*/ 0 h 914400"/>
              <a:gd name="connsiteX3" fmla="*/ 914400 w 914400"/>
              <a:gd name="connsiteY3" fmla="*/ 914400 h 914400"/>
              <a:gd name="connsiteX4" fmla="*/ 0 w 914400"/>
              <a:gd name="connsiteY4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0" y="914400"/>
                </a:moveTo>
                <a:lnTo>
                  <a:pt x="294649" y="738753"/>
                </a:lnTo>
                <a:lnTo>
                  <a:pt x="0" y="0"/>
                </a:lnTo>
                <a:lnTo>
                  <a:pt x="914400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39467E-426B-4C1B-AF50-520E25A51F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67898" y="-1136655"/>
            <a:ext cx="6808206" cy="91439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619374-FAFF-4239-B001-B0053D95229B}"/>
              </a:ext>
            </a:extLst>
          </p:cNvPr>
          <p:cNvSpPr txBox="1"/>
          <p:nvPr/>
        </p:nvSpPr>
        <p:spPr>
          <a:xfrm>
            <a:off x="3567357" y="4798367"/>
            <a:ext cx="549949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Bernard MT Condensed" panose="02050806060905020404" pitchFamily="18" charset="0"/>
              </a:rPr>
              <a:t>Kingdom</a:t>
            </a:r>
          </a:p>
          <a:p>
            <a:pPr algn="ctr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Bernard MT Condensed" panose="02050806060905020404" pitchFamily="18" charset="0"/>
              </a:rPr>
              <a:t>   Steward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5495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261</TotalTime>
  <Words>26</Words>
  <Application>Microsoft Office PowerPoint</Application>
  <PresentationFormat>On-screen Show (4:3)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Arial Black</vt:lpstr>
      <vt:lpstr>Baskerville Old Face</vt:lpstr>
      <vt:lpstr>Bernard MT Condensed</vt:lpstr>
      <vt:lpstr>Trebuchet MS</vt:lpstr>
      <vt:lpstr>Wingdings 3</vt:lpstr>
      <vt:lpstr>Facet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Slimworld50</dc:creator>
  <cp:lastModifiedBy>Slimworld50</cp:lastModifiedBy>
  <cp:revision>3</cp:revision>
  <dcterms:created xsi:type="dcterms:W3CDTF">2023-01-15T10:29:33Z</dcterms:created>
  <dcterms:modified xsi:type="dcterms:W3CDTF">2023-01-15T19:17:36Z</dcterms:modified>
</cp:coreProperties>
</file>

<file path=docProps/thumbnail.jpeg>
</file>